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9" r:id="rId4"/>
    <p:sldId id="279" r:id="rId5"/>
    <p:sldId id="263" r:id="rId6"/>
    <p:sldId id="261" r:id="rId7"/>
    <p:sldId id="280" r:id="rId8"/>
    <p:sldId id="260" r:id="rId9"/>
    <p:sldId id="264" r:id="rId10"/>
    <p:sldId id="265" r:id="rId11"/>
    <p:sldId id="266" r:id="rId12"/>
    <p:sldId id="268" r:id="rId13"/>
    <p:sldId id="282" r:id="rId14"/>
    <p:sldId id="269" r:id="rId15"/>
    <p:sldId id="270" r:id="rId16"/>
    <p:sldId id="272" r:id="rId17"/>
    <p:sldId id="273" r:id="rId18"/>
    <p:sldId id="283" r:id="rId19"/>
    <p:sldId id="286" r:id="rId20"/>
    <p:sldId id="292" r:id="rId21"/>
    <p:sldId id="293" r:id="rId22"/>
    <p:sldId id="294" r:id="rId23"/>
    <p:sldId id="295" r:id="rId24"/>
    <p:sldId id="296" r:id="rId25"/>
    <p:sldId id="321" r:id="rId26"/>
    <p:sldId id="297" r:id="rId27"/>
    <p:sldId id="298" r:id="rId28"/>
    <p:sldId id="300" r:id="rId29"/>
    <p:sldId id="301" r:id="rId30"/>
    <p:sldId id="303" r:id="rId31"/>
    <p:sldId id="304" r:id="rId32"/>
    <p:sldId id="305" r:id="rId33"/>
    <p:sldId id="307" r:id="rId34"/>
    <p:sldId id="299" r:id="rId35"/>
    <p:sldId id="310" r:id="rId36"/>
    <p:sldId id="308" r:id="rId37"/>
    <p:sldId id="309" r:id="rId38"/>
    <p:sldId id="311" r:id="rId39"/>
    <p:sldId id="312" r:id="rId40"/>
    <p:sldId id="314" r:id="rId41"/>
    <p:sldId id="313" r:id="rId42"/>
    <p:sldId id="315" r:id="rId43"/>
    <p:sldId id="316" r:id="rId44"/>
    <p:sldId id="317" r:id="rId45"/>
    <p:sldId id="318" r:id="rId46"/>
    <p:sldId id="319" r:id="rId47"/>
    <p:sldId id="320" r:id="rId48"/>
    <p:sldId id="322" r:id="rId49"/>
    <p:sldId id="323" r:id="rId50"/>
    <p:sldId id="324" r:id="rId5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5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C5585-CEE3-4D48-8F68-D5AB3878E98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8BFC7-4729-4483-838A-F69E4309835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962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27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876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035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799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31755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88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929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616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918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950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9879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690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69295-5B8D-477C-AED0-E50655D34250}" type="datetimeFigureOut">
              <a:rPr lang="uk-UA" smtClean="0"/>
              <a:t>24.08.2019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8AC66-6B7A-4036-896B-15D0B3D921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0730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8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9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0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2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7.jpeg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3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8.gif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4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1.gif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5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2.jpeg"/><Relationship Id="rId4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6.pptx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7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5.png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8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4.png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9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6.png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0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6.png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6.png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2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3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4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5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6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7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8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9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0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2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3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4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5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6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5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7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8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5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9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5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40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5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5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4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5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5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5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4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5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png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6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7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356670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Presentation" r:id="rId3" imgW="3983697" imgH="2240247" progId="PowerPoint.Show.12">
                  <p:embed/>
                </p:oleObj>
              </mc:Choice>
              <mc:Fallback>
                <p:oleObj name="Presentation" r:id="rId3" imgW="3983697" imgH="2240247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5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519766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Presentation" r:id="rId3" imgW="4616322" imgH="2595525" progId="PowerPoint.Show.12">
                  <p:embed/>
                </p:oleObj>
              </mc:Choice>
              <mc:Fallback>
                <p:oleObj name="Presentation" r:id="rId3" imgW="4616322" imgH="2595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7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30147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name="Presentation" r:id="rId3" imgW="4616322" imgH="2595525" progId="PowerPoint.Show.12">
                  <p:embed/>
                </p:oleObj>
              </mc:Choice>
              <mc:Fallback>
                <p:oleObj name="Presentation" r:id="rId3" imgW="4616322" imgH="2595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7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428738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Presentation" r:id="rId3" imgW="4616322" imgH="2595525" progId="PowerPoint.Show.12">
                  <p:embed/>
                </p:oleObj>
              </mc:Choice>
              <mc:Fallback>
                <p:oleObj name="Presentation" r:id="rId3" imgW="4616322" imgH="2595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7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138786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8" name="Presentation" r:id="rId3" imgW="4616322" imgH="2595525" progId="PowerPoint.Show.12">
                  <p:embed/>
                </p:oleObj>
              </mc:Choice>
              <mc:Fallback>
                <p:oleObj name="Presentation" r:id="rId3" imgW="4616322" imgH="2595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52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329856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Presentation" r:id="rId3" imgW="4570501" imgH="2570894" progId="PowerPoint.Show.12">
                  <p:embed/>
                </p:oleObj>
              </mc:Choice>
              <mc:Fallback>
                <p:oleObj name="Presentation" r:id="rId3" imgW="4570501" imgH="257089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06" name="Picture 18" descr="D:\тренінг методології\sdlc-300x2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049" y="1365879"/>
            <a:ext cx="4826687" cy="46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7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780150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Presentation" r:id="rId3" imgW="4570501" imgH="2570894" progId="PowerPoint.Show.12">
                  <p:embed/>
                </p:oleObj>
              </mc:Choice>
              <mc:Fallback>
                <p:oleObj name="Presentation" r:id="rId3" imgW="4570501" imgH="257089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27" name="Picture 15" descr="D:\тренінг методології\agileandwaterfall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93" y="1283719"/>
            <a:ext cx="8472205" cy="46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85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2229644"/>
            <a:ext cx="8191500" cy="3543300"/>
          </a:xfrm>
        </p:spPr>
      </p:pic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128670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Presentation" r:id="rId4" imgW="4015817" imgH="2258637" progId="PowerPoint.Show.12">
                  <p:embed/>
                </p:oleObj>
              </mc:Choice>
              <mc:Fallback>
                <p:oleObj name="Presentation" r:id="rId4" imgW="4015817" imgH="2258637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95" y="1583460"/>
            <a:ext cx="9514545" cy="411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104770"/>
              </p:ext>
            </p:extLst>
          </p:nvPr>
        </p:nvGraphicFramePr>
        <p:xfrm>
          <a:off x="-30593" y="-13648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5" name="Presentation" r:id="rId3" imgW="4570501" imgH="2570894" progId="PowerPoint.Show.12">
                  <p:embed/>
                </p:oleObj>
              </mc:Choice>
              <mc:Fallback>
                <p:oleObj name="Presentation" r:id="rId3" imgW="4570501" imgH="257089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593" y="-13648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401" name="Picture 17" descr="D:\тренінг методології\manifes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256" y="1273515"/>
            <a:ext cx="7392894" cy="48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352257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3" name="Presentation" r:id="rId3" imgW="4570501" imgH="2570894" progId="PowerPoint.Show.12">
                  <p:embed/>
                </p:oleObj>
              </mc:Choice>
              <mc:Fallback>
                <p:oleObj name="Presentation" r:id="rId3" imgW="4570501" imgH="257089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D:\Oleg\Школа тестування\Scrum training\scrum_process_big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05" y="1187355"/>
            <a:ext cx="8929403" cy="501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97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10124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5" name="Presentation" r:id="rId3" imgW="4616322" imgH="2595525" progId="PowerPoint.Show.12">
                  <p:embed/>
                </p:oleObj>
              </mc:Choice>
              <mc:Fallback>
                <p:oleObj name="Presentation" r:id="rId3" imgW="4616322" imgH="2595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67" y="2895256"/>
            <a:ext cx="2445863" cy="1740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14" y="2234726"/>
            <a:ext cx="2268489" cy="132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24" y="4131257"/>
            <a:ext cx="1430102" cy="178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97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086485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Presentation" r:id="rId3" imgW="4555155" imgH="2561728" progId="PowerPoint.Show.12">
                  <p:embed/>
                </p:oleObj>
              </mc:Choice>
              <mc:Fallback>
                <p:oleObj name="Presentation" r:id="rId3" imgW="4555155" imgH="256172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5" name="Picture 17" descr="D:\тренінг методології\car fram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1" y="1961841"/>
            <a:ext cx="4159178" cy="415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тренінг методології\volkswagen-golf-white-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25" y="2067634"/>
            <a:ext cx="5436359" cy="36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8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721314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9" name="Presentation" r:id="rId3" imgW="4616322" imgH="2595525" progId="PowerPoint.Show.12">
                  <p:embed/>
                </p:oleObj>
              </mc:Choice>
              <mc:Fallback>
                <p:oleObj name="Presentation" r:id="rId3" imgW="4616322" imgH="2595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759" y="4592175"/>
            <a:ext cx="2268489" cy="132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41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603249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3" name="Presentation" r:id="rId3" imgW="4616322" imgH="2595525" progId="PowerPoint.Show.12">
                  <p:embed/>
                </p:oleObj>
              </mc:Choice>
              <mc:Fallback>
                <p:oleObj name="Presentation" r:id="rId3" imgW="4616322" imgH="2595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508" y="4477178"/>
            <a:ext cx="2445863" cy="1740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89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586617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name="Presentation" r:id="rId3" imgW="4616322" imgH="2595525" progId="PowerPoint.Show.12">
                  <p:embed/>
                </p:oleObj>
              </mc:Choice>
              <mc:Fallback>
                <p:oleObj name="Presentation" r:id="rId3" imgW="4616322" imgH="2595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945" y="4404213"/>
            <a:ext cx="1430102" cy="178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89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957917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9" name="Presentation" r:id="rId3" imgW="4616322" imgH="2595525" progId="PowerPoint.Show.12">
                  <p:embed/>
                </p:oleObj>
              </mc:Choice>
              <mc:Fallback>
                <p:oleObj name="Presentation" r:id="rId3" imgW="4616322" imgH="2595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898" y="4392741"/>
            <a:ext cx="1430102" cy="178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05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381565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3" name="Presentation" r:id="rId3" imgW="4053713" imgH="2279910" progId="PowerPoint.Show.12">
                  <p:embed/>
                </p:oleObj>
              </mc:Choice>
              <mc:Fallback>
                <p:oleObj name="Presentation" r:id="rId3" imgW="4053713" imgH="227991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749" y="4392741"/>
            <a:ext cx="1430102" cy="178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05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97" y="0"/>
            <a:ext cx="121952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406547" y="1231478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838200" y="1918470"/>
            <a:ext cx="2012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Planning Meeting</a:t>
            </a:r>
            <a:endParaRPr lang="en-US" sz="2000" i="1" dirty="0"/>
          </a:p>
        </p:txBody>
      </p:sp>
      <p:sp>
        <p:nvSpPr>
          <p:cNvPr id="4" name="Rectangle 3"/>
          <p:cNvSpPr/>
          <p:nvPr/>
        </p:nvSpPr>
        <p:spPr>
          <a:xfrm>
            <a:off x="132286" y="2561186"/>
            <a:ext cx="3538962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Product Backlog?</a:t>
            </a:r>
          </a:p>
          <a:p>
            <a:pPr marL="342900" indent="-342900">
              <a:spcBef>
                <a:spcPts val="960"/>
              </a:spcBef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can we do?</a:t>
            </a:r>
          </a:p>
          <a:p>
            <a:pPr marL="342900" indent="-342900">
              <a:spcBef>
                <a:spcPts val="960"/>
              </a:spcBef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Further details?</a:t>
            </a:r>
          </a:p>
          <a:p>
            <a:pPr marL="342900" indent="-342900">
              <a:spcBef>
                <a:spcPts val="960"/>
              </a:spcBef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will do it?</a:t>
            </a:r>
          </a:p>
          <a:p>
            <a:pPr marL="342900" indent="-342900">
              <a:spcBef>
                <a:spcPts val="960"/>
              </a:spcBef>
              <a:spcAft>
                <a:spcPts val="600"/>
              </a:spcAft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long will it take?</a:t>
            </a:r>
          </a:p>
        </p:txBody>
      </p:sp>
      <p:sp>
        <p:nvSpPr>
          <p:cNvPr id="5" name="Rectangle 4"/>
          <p:cNvSpPr/>
          <p:nvPr/>
        </p:nvSpPr>
        <p:spPr>
          <a:xfrm>
            <a:off x="3960973" y="1907182"/>
            <a:ext cx="2574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</a:t>
            </a:r>
            <a:r>
              <a:rPr lang="en-US" sz="2000" i="1" dirty="0" smtClean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Standup </a:t>
            </a:r>
            <a:r>
              <a:rPr lang="en-US" sz="2000" i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</a:t>
            </a:r>
            <a:endParaRPr lang="en-US" sz="2000" i="1" dirty="0"/>
          </a:p>
        </p:txBody>
      </p:sp>
      <p:sp>
        <p:nvSpPr>
          <p:cNvPr id="6" name="Rectangle 5"/>
          <p:cNvSpPr/>
          <p:nvPr/>
        </p:nvSpPr>
        <p:spPr>
          <a:xfrm>
            <a:off x="3803026" y="2501329"/>
            <a:ext cx="3449199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15 minutes</a:t>
            </a:r>
          </a:p>
          <a:p>
            <a:pPr marL="342900" indent="-342900">
              <a:spcBef>
                <a:spcPts val="960"/>
              </a:spcBef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Issues:</a:t>
            </a:r>
          </a:p>
          <a:p>
            <a:pPr marL="800100" lvl="1" indent="-342900">
              <a:spcBef>
                <a:spcPts val="960"/>
              </a:spcBef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have I done?</a:t>
            </a:r>
          </a:p>
          <a:p>
            <a:pPr marL="800100" lvl="1" indent="-342900">
              <a:spcBef>
                <a:spcPts val="960"/>
              </a:spcBef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will I do?</a:t>
            </a:r>
          </a:p>
          <a:p>
            <a:pPr marL="800100" lvl="1" indent="-342900">
              <a:spcBef>
                <a:spcPts val="960"/>
              </a:spcBef>
              <a:spcAft>
                <a:spcPts val="600"/>
              </a:spcAft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my problem?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14579" y="1877527"/>
            <a:ext cx="16578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Review</a:t>
            </a:r>
            <a:endParaRPr lang="en-US" sz="2000" i="1" dirty="0"/>
          </a:p>
        </p:txBody>
      </p:sp>
      <p:sp>
        <p:nvSpPr>
          <p:cNvPr id="14" name="Rectangle 13"/>
          <p:cNvSpPr/>
          <p:nvPr/>
        </p:nvSpPr>
        <p:spPr>
          <a:xfrm>
            <a:off x="6951760" y="2376960"/>
            <a:ext cx="2465195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Product Owner</a:t>
            </a:r>
          </a:p>
          <a:p>
            <a:pPr marL="342900" indent="-342900">
              <a:spcBef>
                <a:spcPts val="960"/>
              </a:spcBef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customers.</a:t>
            </a:r>
          </a:p>
          <a:p>
            <a:pPr marL="342900" indent="-342900">
              <a:spcBef>
                <a:spcPts val="960"/>
              </a:spcBef>
              <a:spcAft>
                <a:spcPts val="600"/>
              </a:spcAft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the end of each sprint</a:t>
            </a:r>
            <a:endParaRPr lang="en-US" sz="2000" dirty="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79" y="1855418"/>
            <a:ext cx="2281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Retrospective</a:t>
            </a:r>
            <a:endParaRPr lang="en-US" sz="2000" i="1" dirty="0"/>
          </a:p>
        </p:txBody>
      </p:sp>
      <p:sp>
        <p:nvSpPr>
          <p:cNvPr id="16" name="Rectangle 15"/>
          <p:cNvSpPr/>
          <p:nvPr/>
        </p:nvSpPr>
        <p:spPr>
          <a:xfrm>
            <a:off x="9416954" y="2390466"/>
            <a:ext cx="2775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of the work done</a:t>
            </a:r>
          </a:p>
          <a:p>
            <a:pPr marL="342900" indent="-342900" algn="just">
              <a:buClr>
                <a:srgbClr val="3F3F3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the end of sprint</a:t>
            </a:r>
          </a:p>
        </p:txBody>
      </p:sp>
    </p:spTree>
    <p:extLst>
      <p:ext uri="{BB962C8B-B14F-4D97-AF65-F5344CB8AC3E}">
        <p14:creationId xmlns:p14="http://schemas.microsoft.com/office/powerpoint/2010/main" val="4715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428956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3" name="Presentation" r:id="rId3" imgW="4555155" imgH="2560290" progId="PowerPoint.Show.12">
                  <p:embed/>
                </p:oleObj>
              </mc:Choice>
              <mc:Fallback>
                <p:oleObj name="Presentation" r:id="rId3" imgW="4555155" imgH="256029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https</a:t>
            </a:r>
            <a:r>
              <a:rPr lang="en-US" sz="2800" dirty="0"/>
              <a:t>://www.youtube.com/watch?v=502ILHjX9EE</a:t>
            </a:r>
          </a:p>
        </p:txBody>
      </p:sp>
    </p:spTree>
    <p:extLst>
      <p:ext uri="{BB962C8B-B14F-4D97-AF65-F5344CB8AC3E}">
        <p14:creationId xmlns:p14="http://schemas.microsoft.com/office/powerpoint/2010/main" val="41116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8343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Presentation" r:id="rId3" imgW="4555155" imgH="2560290" progId="PowerPoint.Show.12">
                  <p:embed/>
                </p:oleObj>
              </mc:Choice>
              <mc:Fallback>
                <p:oleObj name="Presentation" r:id="rId3" imgW="4555155" imgH="256029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87" name="Picture 3" descr="D:\тренінг методології\waterfal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642" y="2029406"/>
            <a:ext cx="7267074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4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211911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2" name="Presentation" r:id="rId3" imgW="4555155" imgH="2560290" progId="PowerPoint.Show.12">
                  <p:embed/>
                </p:oleObj>
              </mc:Choice>
              <mc:Fallback>
                <p:oleObj name="Presentation" r:id="rId3" imgW="4555155" imgH="256029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116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071257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name="Presentation" r:id="rId3" imgW="4555155" imgH="2560290" progId="PowerPoint.Show.12">
                  <p:embed/>
                </p:oleObj>
              </mc:Choice>
              <mc:Fallback>
                <p:oleObj name="Presentation" r:id="rId3" imgW="4555155" imgH="256029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153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587120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Presentation" r:id="rId3" imgW="4555155" imgH="2561728" progId="PowerPoint.Show.12">
                  <p:embed/>
                </p:oleObj>
              </mc:Choice>
              <mc:Fallback>
                <p:oleObj name="Presentation" r:id="rId3" imgW="4555155" imgH="256172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2320174" y="1147446"/>
            <a:ext cx="72333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Software Development Methodologies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7631" y="1990492"/>
            <a:ext cx="10907379" cy="612475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Waterfall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Prototype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Agile </a:t>
            </a:r>
            <a:r>
              <a:rPr lang="en-US" sz="2800" dirty="0" smtClean="0"/>
              <a:t>Methodology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Rapid Application </a:t>
            </a:r>
            <a:r>
              <a:rPr lang="en-US" sz="2800" dirty="0" smtClean="0"/>
              <a:t>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Dynamic System Development Model </a:t>
            </a:r>
            <a:r>
              <a:rPr lang="en-US" sz="2800" dirty="0" smtClean="0"/>
              <a:t>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Spiral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Extreme </a:t>
            </a:r>
            <a:r>
              <a:rPr lang="en-US" sz="2800" dirty="0"/>
              <a:t>Programing </a:t>
            </a:r>
            <a:r>
              <a:rPr lang="en-US" sz="2800" dirty="0" smtClean="0"/>
              <a:t>Methodology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Feature </a:t>
            </a:r>
            <a:r>
              <a:rPr lang="en-US" sz="2800" dirty="0"/>
              <a:t>Driven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Joint Application Development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Lean Development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Rational Unified Process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Scrum Development </a:t>
            </a:r>
            <a:r>
              <a:rPr lang="en-US" sz="2800" dirty="0" smtClean="0"/>
              <a:t>Methodology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533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616953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4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476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161736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8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535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783241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Presentation" r:id="rId3" imgW="4555155" imgH="2560290" progId="PowerPoint.Show.12">
                  <p:embed/>
                </p:oleObj>
              </mc:Choice>
              <mc:Fallback>
                <p:oleObj name="Presentation" r:id="rId3" imgW="4555155" imgH="256029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08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165743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6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 descr="D:\тренінг методології\prescriptiv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74" y="1143081"/>
            <a:ext cx="6889105" cy="571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9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057060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64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40651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1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94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982716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138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69731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9" name="Presentation" r:id="rId3" imgW="4555155" imgH="2560290" progId="PowerPoint.Show.12">
                  <p:embed/>
                </p:oleObj>
              </mc:Choice>
              <mc:Fallback>
                <p:oleObj name="Presentation" r:id="rId3" imgW="4555155" imgH="256029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40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468065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2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716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082823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121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545967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8" name="Presentation" r:id="rId3" imgW="4555155" imgH="2561728" progId="PowerPoint.Show.12">
                  <p:embed/>
                </p:oleObj>
              </mc:Choice>
              <mc:Fallback>
                <p:oleObj name="Presentation" r:id="rId3" imgW="4555155" imgH="256172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4" name="Picture 12" descr="D:\тренінг методології\knife_fork_spo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2" y="1160059"/>
            <a:ext cx="3923899" cy="392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кутник 4"/>
          <p:cNvSpPr/>
          <p:nvPr/>
        </p:nvSpPr>
        <p:spPr>
          <a:xfrm>
            <a:off x="3020454" y="5261379"/>
            <a:ext cx="6182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Which methodology is better?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160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093143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0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80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047094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6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121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908904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2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86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445425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6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63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272169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Presentation" r:id="rId3" imgW="4576743" imgH="2573952" progId="PowerPoint.Show.12">
                  <p:embed/>
                </p:oleObj>
              </mc:Choice>
              <mc:Fallback>
                <p:oleObj name="Presentation" r:id="rId3" imgW="4576743" imgH="25739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940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546078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1" name="Presentation" r:id="rId3" imgW="4555155" imgH="2560290" progId="PowerPoint.Show.12">
                  <p:embed/>
                </p:oleObj>
              </mc:Choice>
              <mc:Fallback>
                <p:oleObj name="Presentation" r:id="rId3" imgW="4555155" imgH="256029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199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853272"/>
              </p:ext>
            </p:extLst>
          </p:nvPr>
        </p:nvGraphicFramePr>
        <p:xfrm>
          <a:off x="0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" name="Presentation" r:id="rId3" imgW="4361567" imgH="2452265" progId="PowerPoint.Show.12">
                  <p:embed/>
                </p:oleObj>
              </mc:Choice>
              <mc:Fallback>
                <p:oleObj name="Presentation" r:id="rId3" imgW="4361567" imgH="24522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016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072253"/>
              </p:ext>
            </p:extLst>
          </p:nvPr>
        </p:nvGraphicFramePr>
        <p:xfrm>
          <a:off x="24063" y="24063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1" name="Presentation" r:id="rId3" imgW="4555155" imgH="2560290" progId="PowerPoint.Show.12">
                  <p:embed/>
                </p:oleObj>
              </mc:Choice>
              <mc:Fallback>
                <p:oleObj name="Presentation" r:id="rId3" imgW="4555155" imgH="256029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63" y="24063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605050" y="2034137"/>
            <a:ext cx="6382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718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941725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6" name="Presentation" r:id="rId3" imgW="1482969" imgH="833647" progId="PowerPoint.Show.12">
                  <p:embed/>
                </p:oleObj>
              </mc:Choice>
              <mc:Fallback>
                <p:oleObj name="Presentation" r:id="rId3" imgW="1482969" imgH="833647" progId="PowerPoint.Show.12">
                  <p:embed/>
                  <p:pic>
                    <p:nvPicPr>
                      <p:cNvPr id="4" name="Object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407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0" name="Presentation" r:id="rId3" imgW="1886824" imgH="1060809" progId="PowerPoint.Show.12">
                  <p:embed/>
                </p:oleObj>
              </mc:Choice>
              <mc:Fallback>
                <p:oleObj name="Presentation" r:id="rId3" imgW="1886824" imgH="1060809" progId="PowerPoint.Show.12">
                  <p:embed/>
                  <p:pic>
                    <p:nvPicPr>
                      <p:cNvPr id="4" name="Object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904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977958"/>
              </p:ext>
            </p:extLst>
          </p:nvPr>
        </p:nvGraphicFramePr>
        <p:xfrm>
          <a:off x="-3175" y="0"/>
          <a:ext cx="1219517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Presentation" r:id="rId3" imgW="4480666" imgH="2519332" progId="PowerPoint.Show.12">
                  <p:embed/>
                </p:oleObj>
              </mc:Choice>
              <mc:Fallback>
                <p:oleObj name="Presentation" r:id="rId3" imgW="4480666" imgH="251933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175" y="0"/>
                        <a:ext cx="1219517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86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476922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4" name="Presentation" r:id="rId3" imgW="1671723" imgH="940377" progId="PowerPoint.Show.12">
                  <p:embed/>
                </p:oleObj>
              </mc:Choice>
              <mc:Fallback>
                <p:oleObj name="Presentation" r:id="rId3" imgW="1671723" imgH="940377" progId="PowerPoint.Show.12">
                  <p:embed/>
                  <p:pic>
                    <p:nvPicPr>
                      <p:cNvPr id="4" name="Object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826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951798"/>
              </p:ext>
            </p:extLst>
          </p:nvPr>
        </p:nvGraphicFramePr>
        <p:xfrm>
          <a:off x="-3175" y="0"/>
          <a:ext cx="1219517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Presentation" r:id="rId3" imgW="4570501" imgH="2570894" progId="PowerPoint.Show.12">
                  <p:embed/>
                </p:oleObj>
              </mc:Choice>
              <mc:Fallback>
                <p:oleObj name="Presentation" r:id="rId3" imgW="4570501" imgH="257089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175" y="0"/>
                        <a:ext cx="1219517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2568535" y="1192766"/>
            <a:ext cx="70411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buAutoNum type="arabicPeriod"/>
            </a:pPr>
            <a:r>
              <a:rPr lang="en-US" sz="3200" b="1" dirty="0" smtClean="0"/>
              <a:t>Estimation should be done by team </a:t>
            </a:r>
          </a:p>
          <a:p>
            <a:pPr algn="ctr"/>
            <a:r>
              <a:rPr lang="en-US" sz="3200" b="1" dirty="0" smtClean="0"/>
              <a:t>not manager</a:t>
            </a:r>
            <a:endParaRPr lang="en-US" sz="3200" b="1" dirty="0"/>
          </a:p>
        </p:txBody>
      </p:sp>
      <p:pic>
        <p:nvPicPr>
          <p:cNvPr id="5134" name="Picture 14" descr="D:\тренінг методології\team manag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091" y="2596012"/>
            <a:ext cx="4366495" cy="355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3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Об'єкт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402821"/>
              </p:ext>
            </p:extLst>
          </p:nvPr>
        </p:nvGraphicFramePr>
        <p:xfrm>
          <a:off x="-3175" y="13648"/>
          <a:ext cx="1219517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6" name="Presentation" r:id="rId3" imgW="4570501" imgH="2570894" progId="PowerPoint.Show.12">
                  <p:embed/>
                </p:oleObj>
              </mc:Choice>
              <mc:Fallback>
                <p:oleObj name="Presentation" r:id="rId3" imgW="4570501" imgH="2570894" progId="PowerPoint.Show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13648"/>
                        <a:ext cx="12195175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кутник 4"/>
          <p:cNvSpPr/>
          <p:nvPr/>
        </p:nvSpPr>
        <p:spPr>
          <a:xfrm>
            <a:off x="2052993" y="1536342"/>
            <a:ext cx="85844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2. Plan the time when product will be released</a:t>
            </a:r>
            <a:endParaRPr lang="en-US" sz="3200" b="1" dirty="0"/>
          </a:p>
        </p:txBody>
      </p:sp>
      <p:pic>
        <p:nvPicPr>
          <p:cNvPr id="23556" name="Picture 4" descr="D:\тренінг методології\blog-img-product-release-sept2015-730x3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23" y="2709690"/>
            <a:ext cx="7840354" cy="322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0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883207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Presentation" r:id="rId3" imgW="4616322" imgH="2595525" progId="PowerPoint.Show.12">
                  <p:embed/>
                </p:oleObj>
              </mc:Choice>
              <mc:Fallback>
                <p:oleObj name="Presentation" r:id="rId3" imgW="4616322" imgH="2595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33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038580"/>
              </p:ext>
            </p:extLst>
          </p:nvPr>
        </p:nvGraphicFramePr>
        <p:xfrm>
          <a:off x="-3297" y="0"/>
          <a:ext cx="12195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Presentation" r:id="rId3" imgW="4616322" imgH="2595525" progId="PowerPoint.Show.12">
                  <p:embed/>
                </p:oleObj>
              </mc:Choice>
              <mc:Fallback>
                <p:oleObj name="Presentation" r:id="rId3" imgW="4616322" imgH="2595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7" y="0"/>
                        <a:ext cx="1219529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7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Widescreen</PresentationFormat>
  <Paragraphs>43</Paragraphs>
  <Slides>50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Times New Roman</vt:lpstr>
      <vt:lpstr>Office Theme</vt:lpstr>
      <vt:lpstr>Microsoft PowerPoint Presentation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Koval</dc:creator>
  <cp:lastModifiedBy>Oleg Koval</cp:lastModifiedBy>
  <cp:revision>86</cp:revision>
  <dcterms:created xsi:type="dcterms:W3CDTF">2016-11-23T20:19:06Z</dcterms:created>
  <dcterms:modified xsi:type="dcterms:W3CDTF">2019-08-25T07:21:24Z</dcterms:modified>
</cp:coreProperties>
</file>